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34" y="3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B3C29-BE43-42A4-B3F5-ACAA39890309}" type="datetimeFigureOut">
              <a:rPr lang="fi-FI" smtClean="0"/>
              <a:t>28.5.2018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4DC16-6854-42CF-9646-7AE24FA78C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12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4DC16-6854-42CF-9646-7AE24FA78CC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84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9764-135A-43DC-833A-CE6ABE592303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84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6B5B-8292-416F-BBDB-660FEB81A03F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1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1764-9AC7-43BD-8678-1A4C02068401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10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0E47-9D63-44ED-87B0-3FD5E13484B9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1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3887-8EEF-4A46-808F-508730A1D6BE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32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E909-EC01-4016-A361-D1AAA1E86A9E}" type="datetime1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79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BDA7-4856-4323-89E4-15016AB7FC2B}" type="datetime1">
              <a:rPr lang="fi-FI" smtClean="0"/>
              <a:t>28.5.2018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05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74F7-4106-47F6-85CA-E20451713C33}" type="datetime1">
              <a:rPr lang="fi-FI" smtClean="0"/>
              <a:t>28.5.2018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06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1556-42CD-4174-ABE1-9861CCB234C0}" type="datetime1">
              <a:rPr lang="fi-FI" smtClean="0"/>
              <a:t>28.5.2018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67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D42A-0B9A-47DE-940E-5D6B2CC30908}" type="datetime1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316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0F865-633E-421F-B475-FFC1B45CD82D}" type="datetime1">
              <a:rPr lang="fi-FI" smtClean="0"/>
              <a:t>28.5.2018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97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0002-CD35-42D0-BA03-38476FBD55B3}" type="datetime1">
              <a:rPr lang="fi-FI" smtClean="0"/>
              <a:t>28.5.2018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DFB5-9DCA-48B0-B611-5BB6E2DBCE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50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 noChangeArrowheads="1"/>
          </p:cNvSpPr>
          <p:nvPr>
            <p:ph type="ctrTitle"/>
          </p:nvPr>
        </p:nvSpPr>
        <p:spPr bwMode="auto">
          <a:xfrm>
            <a:off x="534988" y="179512"/>
            <a:ext cx="5829300" cy="1960563"/>
          </a:xfrm>
          <a:prstGeom prst="rect">
            <a:avLst/>
          </a:prstGeom>
          <a:solidFill>
            <a:srgbClr val="ED1C24"/>
          </a:solidFill>
          <a:ln w="9525">
            <a:solidFill>
              <a:srgbClr val="ED1C24"/>
            </a:solidFill>
            <a:miter lim="800000"/>
            <a:headEnd/>
            <a:tailEnd/>
          </a:ln>
        </p:spPr>
        <p:txBody>
          <a:bodyPr rot="0" vert="horz" wrap="square" lIns="91440" tIns="45720" rIns="91440" bIns="45720" numCol="2" anchor="t" anchorCtr="0" upright="1">
            <a:noAutofit/>
          </a:bodyPr>
          <a:lstStyle/>
          <a:p>
            <a:pPr algn="l"/>
            <a:br>
              <a:rPr lang="fi-FI" sz="1400" dirty="0"/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>
                <a:solidFill>
                  <a:schemeClr val="bg1"/>
                </a:solidFill>
              </a:rPr>
              <a:t>Valokuvauslupa</a:t>
            </a:r>
            <a:br>
              <a:rPr lang="fi-FI" sz="1600" b="1" dirty="0">
                <a:solidFill>
                  <a:schemeClr val="bg1"/>
                </a:solidFill>
              </a:rPr>
            </a:br>
            <a:r>
              <a:rPr lang="fi-FI" sz="1600" b="1" dirty="0">
                <a:solidFill>
                  <a:schemeClr val="bg1"/>
                </a:solidFill>
              </a:rPr>
              <a:t>Fotograferingstillstånd</a:t>
            </a:r>
            <a:endParaRPr lang="fi-FI" sz="1400" dirty="0"/>
          </a:p>
        </p:txBody>
      </p:sp>
      <p:pic>
        <p:nvPicPr>
          <p:cNvPr id="39" name="Picture 38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960" y="323528"/>
            <a:ext cx="1565622" cy="170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529726" y="2339752"/>
            <a:ext cx="606762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GDPR:n myötä alaikäinen tarvitsee vanhemmilta valokuvausluvan 29.5.2018 kuvaukseen </a:t>
            </a:r>
          </a:p>
          <a:p>
            <a:r>
              <a:rPr lang="fi-FI" dirty="0"/>
              <a:t>Enligt GDPR så bör föräldrarna till minderåriga barn ge sitt samtycke till fotograferingen på tisdagen 29.5.2018</a:t>
            </a:r>
            <a:br>
              <a:rPr lang="fi-FI" dirty="0"/>
            </a:br>
            <a:br>
              <a:rPr lang="fi-FI" dirty="0"/>
            </a:br>
            <a:endParaRPr lang="fi-FI" dirty="0"/>
          </a:p>
          <a:p>
            <a:pPr marL="342900" indent="-342900">
              <a:buAutoNum type="arabicPeriod"/>
            </a:pPr>
            <a:r>
              <a:rPr lang="fi-FI" dirty="0"/>
              <a:t>Joukkueen n.imi/ Lagets namn: HIFK10 (synt./födda 2010)</a:t>
            </a:r>
          </a:p>
          <a:p>
            <a:endParaRPr lang="fi-FI" dirty="0"/>
          </a:p>
          <a:p>
            <a:r>
              <a:rPr lang="fi-FI" dirty="0"/>
              <a:t>2. Lapsen nimi/ Barnets namen: _______________________</a:t>
            </a:r>
          </a:p>
          <a:p>
            <a:endParaRPr lang="fi-FI" dirty="0"/>
          </a:p>
          <a:p>
            <a:r>
              <a:rPr lang="fi-FI" dirty="0"/>
              <a:t>3. Huoltajan sähköpostiosoite/ Vårdnadshavarens e-post:</a:t>
            </a:r>
          </a:p>
          <a:p>
            <a:endParaRPr lang="fi-FI" dirty="0"/>
          </a:p>
          <a:p>
            <a:r>
              <a:rPr lang="fi-FI" dirty="0"/>
              <a:t>_______________________________________________</a:t>
            </a:r>
            <a:br>
              <a:rPr lang="fi-FI" dirty="0"/>
            </a:br>
            <a:endParaRPr lang="fi-FI" dirty="0"/>
          </a:p>
          <a:p>
            <a:r>
              <a:rPr lang="fi-FI" dirty="0"/>
              <a:t>4. Huoltajan allekirjoitus ja nimenselvennys/Vårdnadshavarens namnteckning samt namn</a:t>
            </a:r>
          </a:p>
          <a:p>
            <a:endParaRPr lang="fi-FI" dirty="0"/>
          </a:p>
          <a:p>
            <a:r>
              <a:rPr lang="fi-FI" dirty="0"/>
              <a:t>_________________________________________________</a:t>
            </a:r>
          </a:p>
          <a:p>
            <a:pPr algn="just"/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28766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       Valokuvauslupa Fotograferingstillstånd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</dc:creator>
  <cp:lastModifiedBy>camilla.gronholm</cp:lastModifiedBy>
  <cp:revision>22</cp:revision>
  <dcterms:created xsi:type="dcterms:W3CDTF">2017-03-26T11:42:59Z</dcterms:created>
  <dcterms:modified xsi:type="dcterms:W3CDTF">2018-05-28T13:37:06Z</dcterms:modified>
</cp:coreProperties>
</file>